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102E"/>
    <a:srgbClr val="226977"/>
    <a:srgbClr val="B8B57E"/>
    <a:srgbClr val="FFFFFF"/>
    <a:srgbClr val="F59D12"/>
    <a:srgbClr val="EC6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3D12D8-2254-6D93-05A3-24852523A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C67E9C-AABF-6EF6-367C-54667E96D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00DD72-9713-079F-BC04-088561990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881685-7A24-97D7-295B-AB88721A1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6C608B-439A-AB3F-6B14-D583A3C5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26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E26987-C7B2-3037-2409-A8D209ED6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5B0D393-E5C0-6F1D-9C58-F0A82B8BE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201009-EBC6-38CC-FD45-8C3FC652C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893167-CA6A-FA74-04AC-F607B9D86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D60F71-9E3F-AA97-727B-38B6B6ED1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6370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A3015EA-30B9-BB87-3F26-A31E9EAC2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709F8BD-E0C6-C6DD-34B2-96DA0B2D5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836607-40BE-2076-DB53-46130529C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833D65-0A58-31F2-4FB6-434EAFA02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E42A29-D064-FFD0-2E80-D3F64C9AB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9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BA094-70F2-30BB-C725-B4ADE923E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60A719-20DE-CF87-DE3D-07309CF13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9FFB9C-B75F-ADFE-196A-756EF6C21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953F62-EAEE-DCF7-90FC-FDDED5D23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2C7498-75E6-D0E4-7EED-888D657EA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145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EB707-88AC-0064-224D-2DA6D123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835988-EE26-31ED-B43F-9737BBCE7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F326B8-ACE0-9F42-D58F-D6D4A8C4F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FAA5D6-CC9C-C537-6C59-912A2D0C0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F4FE37-AA89-2F54-C72F-CC94DF893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00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2C1F7C-6F00-9E9D-7D06-000402806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2FD9F6-5815-34F3-9614-2F8F49216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0AD9ED1-E393-D357-BB54-1EF18CB65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FF7ECD-1F87-95AD-E678-AC90F436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FE0B9FC-B6B2-BD65-302C-50F19140E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F583D4F-662B-2F53-0FB6-4FE8A318A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27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FA0BB2-2A1F-BEE6-4898-37F5421A8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D1CD2BD-C428-C853-892C-67C098AFE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144648-E4F2-EB38-B77D-CA9539FC4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5E071D-8D08-1B01-0D5A-1B4372B37B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2753D1E-403E-016E-CC99-9B25A996A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79EB694-209B-AC51-7D11-5B70888EF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DF0ED19-4D6D-3508-790F-02E9FEBF2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603B271-E163-2B95-7636-690D8528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34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B3399-F726-A659-A4AF-6C7DDDC58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41C0DC2-6DD2-C75A-E883-A9CEC012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045C95F-96E4-34A1-4E28-5ADB6113A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92F9B38-AB3B-C42E-3B72-F76E8D04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743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7EB4009-F755-8BE0-92DF-A1FB9779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A1D4ACF-848C-0EF0-7457-B2AFBAAA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B2443D6-9350-F672-015A-A658A4B81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837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7D7EED-D0FB-4848-294D-940302562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E0574B-DA43-4A22-B236-F42ECE5EA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4C68953-61D9-8947-063A-C599C1598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76818C-870E-33CA-5F8A-C641CBCB5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D4C135F-8D7A-0880-A5B0-B3C650AB0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FC2DE9-CE45-C0CF-29EA-DB82482CA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29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821983-A59E-40E1-174E-E1DCBEFA3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9677D20-E713-A8FB-2464-592BAAF9E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5F61959-5940-A90E-70AC-93FA5845E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917A36-182C-32F7-E7D6-9ACF1BE2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F79CD0-1718-2ABC-55AD-7DFDF35A8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82ACA7-A735-850F-2F89-18ED2678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473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9CE520B-97FD-1FCA-7DE0-4D1D21BF6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9DFE1FF-AF3C-C469-CB4F-C14B22192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997887-BCFC-D7C2-3B60-96838F1C04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4A96D-E5F4-4789-9734-C826804DFEDB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A6F4DC-C65F-33AF-3433-EF65A21A1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BB38CC-C59A-9373-F1AE-7CDA7F0F2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DFA73-A435-4EBB-84EA-4948EB3CD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6892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BB595C-1B00-97CD-4001-E16D8A450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474F00-FAF7-052A-3251-086EB674C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7308" y="1782618"/>
            <a:ext cx="5994400" cy="1579418"/>
          </a:xfrm>
        </p:spPr>
        <p:txBody>
          <a:bodyPr>
            <a:normAutofit/>
          </a:bodyPr>
          <a:lstStyle/>
          <a:p>
            <a:endParaRPr lang="pt-B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83E0F4-17DD-9BC6-A7FE-8553A90DA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2453" y="5633876"/>
            <a:ext cx="6709255" cy="750917"/>
          </a:xfrm>
        </p:spPr>
        <p:txBody>
          <a:bodyPr/>
          <a:lstStyle/>
          <a:p>
            <a:r>
              <a:rPr lang="pt-BR" sz="3200" i="1" dirty="0">
                <a:solidFill>
                  <a:schemeClr val="accent1">
                    <a:lumMod val="50000"/>
                  </a:schemeClr>
                </a:solidFill>
              </a:rPr>
              <a:t>Palestrante </a:t>
            </a:r>
            <a:endParaRPr lang="pt-BR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E6720-6A02-A99D-4232-5FE57DF70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6690" y="365125"/>
            <a:ext cx="7927109" cy="1325563"/>
          </a:xfrm>
        </p:spPr>
        <p:txBody>
          <a:bodyPr/>
          <a:lstStyle/>
          <a:p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07DE0B-A840-9A75-AC43-96D5399E2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4649"/>
            <a:ext cx="10515600" cy="4351338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417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97A1A-6CAB-C6B0-A832-B4E56DEA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273" y="4350183"/>
            <a:ext cx="4756727" cy="1325563"/>
          </a:xfrm>
        </p:spPr>
        <p:txBody>
          <a:bodyPr>
            <a:normAutofit/>
          </a:bodyPr>
          <a:lstStyle/>
          <a:p>
            <a:pPr algn="r"/>
            <a:r>
              <a:rPr lang="pt-BR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</a:t>
            </a: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6391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2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OBRIGADO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 zavadniak</dc:creator>
  <cp:lastModifiedBy>Usuario</cp:lastModifiedBy>
  <cp:revision>19</cp:revision>
  <dcterms:created xsi:type="dcterms:W3CDTF">2024-02-20T20:26:38Z</dcterms:created>
  <dcterms:modified xsi:type="dcterms:W3CDTF">2026-06-08T18:49:41Z</dcterms:modified>
</cp:coreProperties>
</file>